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 varScale="1">
        <p:scale>
          <a:sx n="104" d="100"/>
          <a:sy n="104" d="100"/>
        </p:scale>
        <p:origin x="23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FA236F-0AF4-0E5B-829E-523AF5B9BA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10F0A5A-C7B0-B4D1-B8DA-A142597658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7FF580B-03DF-FCD6-A876-0C0097460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5F2D-AC2E-5342-884E-A6C530CB199E}" type="datetimeFigureOut">
              <a:rPr lang="de-DE" smtClean="0"/>
              <a:t>03.05.22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E59A72E-A2C6-EF4A-8A35-E0CC671AB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12DB5F-BF5E-9CFF-5D55-0D666780C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DE5B0-50AE-F74A-8589-E88BF6DAB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8458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09CA32-6DBF-5444-7BE6-889790756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1C9CC2D-18DC-4FD5-6C41-1DFC266086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AD83F26-3232-BF3B-BEE1-EF3A0930D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5F2D-AC2E-5342-884E-A6C530CB199E}" type="datetimeFigureOut">
              <a:rPr lang="de-DE" smtClean="0"/>
              <a:t>03.05.22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67CB4A2-5426-D352-DBD1-6C4CCF4B8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A246E3-EC85-76BA-66BA-EA92453BA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DE5B0-50AE-F74A-8589-E88BF6DAB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7147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5584E6A-5832-0990-D474-8F407C682A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1F095F8-F2B1-46F4-4AB0-CE696F7B56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2ECB66F-6AA6-78F2-449C-750830B8C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5F2D-AC2E-5342-884E-A6C530CB199E}" type="datetimeFigureOut">
              <a:rPr lang="de-DE" smtClean="0"/>
              <a:t>03.05.22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F449A3-7C63-ADF3-7C43-FCC1B260C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4067EC-DBC7-E717-E943-AE62CAE97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DE5B0-50AE-F74A-8589-E88BF6DAB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0159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0134C-A7DC-8E92-70E2-BBA65A5B5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B6BF563-5308-90B8-33F3-212C4B5BA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BD11E6-D0C7-AC22-3533-91AF26543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5F2D-AC2E-5342-884E-A6C530CB199E}" type="datetimeFigureOut">
              <a:rPr lang="de-DE" smtClean="0"/>
              <a:t>03.05.22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E7866E3-BA12-6D70-41C2-ECCEB4572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F9EAA2-3818-39E9-90AD-EC98251A0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DE5B0-50AE-F74A-8589-E88BF6DAB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2069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54FC19-0A5D-2DD5-D51D-08C91CEC2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27FF5B3-80BE-61AB-5410-9A4544EAA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B5CB6E-2052-379B-F180-FEF4E77A6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5F2D-AC2E-5342-884E-A6C530CB199E}" type="datetimeFigureOut">
              <a:rPr lang="de-DE" smtClean="0"/>
              <a:t>03.05.22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D0016A-0FFF-EC0A-1871-EB7479B2B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A03048-D11E-9DB1-9C5D-1A193109B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DE5B0-50AE-F74A-8589-E88BF6DAB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0109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8B8496-20CC-73CF-EC3A-3AB1460D7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B8B1E29-B80D-9972-CEB1-0413DCD76F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21BCA26-ED28-4D77-88FD-2F2AAB2FEC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B70EED4-3CCF-35E1-0F3B-A7387D8EE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5F2D-AC2E-5342-884E-A6C530CB199E}" type="datetimeFigureOut">
              <a:rPr lang="de-DE" smtClean="0"/>
              <a:t>03.05.22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D33AB95-47D8-1EAE-C949-D204EAEDA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A64094E-7AAE-868C-98D2-66BA5C660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DE5B0-50AE-F74A-8589-E88BF6DAB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2872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4302C6-5DF2-E310-D277-FF31EECEE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BED992-F194-155E-52E6-8B7DDF61EE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52EBF39-CE68-2825-EB1B-3729D4ABE7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F423A03-1F01-30DB-63C7-C450AB2E83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B4FBC1E-8030-1C65-8828-BDB58F5E14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6C8EFF7-63E6-B512-43FF-629E8478F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5F2D-AC2E-5342-884E-A6C530CB199E}" type="datetimeFigureOut">
              <a:rPr lang="de-DE" smtClean="0"/>
              <a:t>03.05.22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3257AAF-7C9E-3547-80B2-E465BA9AF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5B6AF63-346A-75BA-6833-E5612CEBA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DE5B0-50AE-F74A-8589-E88BF6DAB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4357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9DC9AC-3812-A293-4820-91E1ADE17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1F3072B-5DF5-1C07-ADA5-EC654F337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5F2D-AC2E-5342-884E-A6C530CB199E}" type="datetimeFigureOut">
              <a:rPr lang="de-DE" smtClean="0"/>
              <a:t>03.05.22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BD769D2-8B36-4B21-A39A-0499D255A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09BA001-FD8E-AA00-BBF9-7658585E0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DE5B0-50AE-F74A-8589-E88BF6DAB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4008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4A5653D-1795-2A3F-B03B-84E299296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5F2D-AC2E-5342-884E-A6C530CB199E}" type="datetimeFigureOut">
              <a:rPr lang="de-DE" smtClean="0"/>
              <a:t>03.05.22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7F86947-5B28-F28C-60C7-88F9E3434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DEBF1AB-B583-6A79-02DC-EFA233E8C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DE5B0-50AE-F74A-8589-E88BF6DAB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8401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09B4F9-6880-22F6-36C1-9818122EE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D00529-5A81-F733-C854-38E4FA049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526E533-FFE2-94A0-A5B6-33C17C72AB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598575D-B981-3176-2800-F67F6D1C8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5F2D-AC2E-5342-884E-A6C530CB199E}" type="datetimeFigureOut">
              <a:rPr lang="de-DE" smtClean="0"/>
              <a:t>03.05.22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FBF876A-1ACA-9A62-AAF1-7D96AD39D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2353B8-3687-5018-2FA7-A740F4580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DE5B0-50AE-F74A-8589-E88BF6DAB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0130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FC0218-5D6F-AA45-3CF4-04DE27287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14DF886-5539-F98A-88EF-872A857338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E8EE803-E801-84EA-64A0-886267A939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C3ED235-7FA1-AA19-19FB-1FBE66034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35F2D-AC2E-5342-884E-A6C530CB199E}" type="datetimeFigureOut">
              <a:rPr lang="de-DE" smtClean="0"/>
              <a:t>03.05.22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5EE623C-4DD7-42F2-130D-D6E3D740D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6739AC9-4BDA-62F8-C218-317B94C37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DE5B0-50AE-F74A-8589-E88BF6DAB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0282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A2156F2-AF0C-6021-8E32-4DA9CE3ED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5347B6E-AAD3-7117-B8C2-6EC91BCE87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EBACC11-C9E3-2992-0A05-CB99471B04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35F2D-AC2E-5342-884E-A6C530CB199E}" type="datetimeFigureOut">
              <a:rPr lang="de-DE" smtClean="0"/>
              <a:t>03.05.22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A451D0-4FC7-55CF-5BED-5C8D54615B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FEF9D5-D7ED-F41F-EAD5-000B8FADAA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DE5B0-50AE-F74A-8589-E88BF6DAB01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7856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FFE02C-44FE-4ECB-BB42-C226FACBC2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/>
              <a:t>Dummy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0C2F60D-626F-9DC6-E702-2D3128DB9C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8527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Macintosh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Dummy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Dummy</dc:title>
  <dc:creator>Entholzner Thomas</dc:creator>
  <cp:lastModifiedBy>Entholzner Thomas</cp:lastModifiedBy>
  <cp:revision>1</cp:revision>
  <dcterms:created xsi:type="dcterms:W3CDTF">2022-05-03T15:00:02Z</dcterms:created>
  <dcterms:modified xsi:type="dcterms:W3CDTF">2022-05-03T15:00:35Z</dcterms:modified>
</cp:coreProperties>
</file>